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86" r:id="rId3"/>
    <p:sldId id="285" r:id="rId4"/>
    <p:sldId id="265" r:id="rId5"/>
    <p:sldId id="272" r:id="rId6"/>
    <p:sldId id="275" r:id="rId7"/>
    <p:sldId id="284" r:id="rId8"/>
    <p:sldId id="273" r:id="rId9"/>
    <p:sldId id="281" r:id="rId10"/>
    <p:sldId id="271" r:id="rId11"/>
    <p:sldId id="269" r:id="rId12"/>
    <p:sldId id="277" r:id="rId13"/>
    <p:sldId id="282" r:id="rId14"/>
    <p:sldId id="283" r:id="rId15"/>
    <p:sldId id="287" r:id="rId16"/>
    <p:sldId id="28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FAD3A2-F034-49FB-AF3D-61A3F86ADC13}" v="64" dt="2025-12-19T11:40:39.4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23" autoAdjust="0"/>
    <p:restoredTop sz="94660"/>
  </p:normalViewPr>
  <p:slideViewPr>
    <p:cSldViewPr snapToGrid="0">
      <p:cViewPr>
        <p:scale>
          <a:sx n="75" d="100"/>
          <a:sy n="75" d="100"/>
        </p:scale>
        <p:origin x="4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OKURI SIVA SAI KRISHNA" userId="04df38e6cc561493" providerId="LiveId" clId="{7BB85344-73CE-400E-A841-331ADC14AD21}"/>
    <pc:docChg chg="undo redo custSel addSld delSld modSld sldOrd">
      <pc:chgData name="POKURI SIVA SAI KRISHNA" userId="04df38e6cc561493" providerId="LiveId" clId="{7BB85344-73CE-400E-A841-331ADC14AD21}" dt="2025-12-19T11:40:49.945" v="394" actId="20577"/>
      <pc:docMkLst>
        <pc:docMk/>
      </pc:docMkLst>
      <pc:sldChg chg="modSp mod">
        <pc:chgData name="POKURI SIVA SAI KRISHNA" userId="04df38e6cc561493" providerId="LiveId" clId="{7BB85344-73CE-400E-A841-331ADC14AD21}" dt="2025-12-19T11:40:49.945" v="394" actId="20577"/>
        <pc:sldMkLst>
          <pc:docMk/>
          <pc:sldMk cId="575609510" sldId="256"/>
        </pc:sldMkLst>
        <pc:spChg chg="mod">
          <ac:chgData name="POKURI SIVA SAI KRISHNA" userId="04df38e6cc561493" providerId="LiveId" clId="{7BB85344-73CE-400E-A841-331ADC14AD21}" dt="2025-12-19T11:40:49.945" v="394" actId="20577"/>
          <ac:spMkLst>
            <pc:docMk/>
            <pc:sldMk cId="575609510" sldId="256"/>
            <ac:spMk id="8" creationId="{2074A395-42B1-3204-6077-96890F86BD59}"/>
          </ac:spMkLst>
        </pc:spChg>
      </pc:sldChg>
      <pc:sldChg chg="addSp modSp mod">
        <pc:chgData name="POKURI SIVA SAI KRISHNA" userId="04df38e6cc561493" providerId="LiveId" clId="{7BB85344-73CE-400E-A841-331ADC14AD21}" dt="2025-12-19T06:28:36.371" v="84" actId="12"/>
        <pc:sldMkLst>
          <pc:docMk/>
          <pc:sldMk cId="3752407729" sldId="265"/>
        </pc:sldMkLst>
        <pc:spChg chg="mod">
          <ac:chgData name="POKURI SIVA SAI KRISHNA" userId="04df38e6cc561493" providerId="LiveId" clId="{7BB85344-73CE-400E-A841-331ADC14AD21}" dt="2025-12-19T02:29:05.108" v="0"/>
          <ac:spMkLst>
            <pc:docMk/>
            <pc:sldMk cId="3752407729" sldId="265"/>
            <ac:spMk id="2" creationId="{F66559C6-0FA1-C198-FA71-79FA52DE40A7}"/>
          </ac:spMkLst>
        </pc:spChg>
        <pc:spChg chg="mod">
          <ac:chgData name="POKURI SIVA SAI KRISHNA" userId="04df38e6cc561493" providerId="LiveId" clId="{7BB85344-73CE-400E-A841-331ADC14AD21}" dt="2025-12-19T06:28:36.371" v="84" actId="12"/>
          <ac:spMkLst>
            <pc:docMk/>
            <pc:sldMk cId="3752407729" sldId="265"/>
            <ac:spMk id="3" creationId="{ACF31CF5-A7AB-830A-4594-C9130289A086}"/>
          </ac:spMkLst>
        </pc:spChg>
        <pc:spChg chg="add">
          <ac:chgData name="POKURI SIVA SAI KRISHNA" userId="04df38e6cc561493" providerId="LiveId" clId="{7BB85344-73CE-400E-A841-331ADC14AD21}" dt="2025-12-19T02:29:13.543" v="1"/>
          <ac:spMkLst>
            <pc:docMk/>
            <pc:sldMk cId="3752407729" sldId="265"/>
            <ac:spMk id="4" creationId="{F6428D5A-6277-B28B-5241-EC09038BD803}"/>
          </ac:spMkLst>
        </pc:spChg>
      </pc:sldChg>
      <pc:sldChg chg="del">
        <pc:chgData name="POKURI SIVA SAI KRISHNA" userId="04df38e6cc561493" providerId="LiveId" clId="{7BB85344-73CE-400E-A841-331ADC14AD21}" dt="2025-12-19T06:19:23.400" v="83" actId="47"/>
        <pc:sldMkLst>
          <pc:docMk/>
          <pc:sldMk cId="1951491400" sldId="267"/>
        </pc:sldMkLst>
      </pc:sldChg>
      <pc:sldChg chg="del">
        <pc:chgData name="POKURI SIVA SAI KRISHNA" userId="04df38e6cc561493" providerId="LiveId" clId="{7BB85344-73CE-400E-A841-331ADC14AD21}" dt="2025-12-19T02:41:38.439" v="66" actId="47"/>
        <pc:sldMkLst>
          <pc:docMk/>
          <pc:sldMk cId="3138734743" sldId="268"/>
        </pc:sldMkLst>
      </pc:sldChg>
      <pc:sldChg chg="addSp modSp mod ord">
        <pc:chgData name="POKURI SIVA SAI KRISHNA" userId="04df38e6cc561493" providerId="LiveId" clId="{7BB85344-73CE-400E-A841-331ADC14AD21}" dt="2025-12-19T10:17:46.880" v="330" actId="20577"/>
        <pc:sldMkLst>
          <pc:docMk/>
          <pc:sldMk cId="254893082" sldId="269"/>
        </pc:sldMkLst>
        <pc:spChg chg="mod">
          <ac:chgData name="POKURI SIVA SAI KRISHNA" userId="04df38e6cc561493" providerId="LiveId" clId="{7BB85344-73CE-400E-A841-331ADC14AD21}" dt="2025-12-19T08:05:59.606" v="247" actId="20577"/>
          <ac:spMkLst>
            <pc:docMk/>
            <pc:sldMk cId="254893082" sldId="269"/>
            <ac:spMk id="2" creationId="{C8CF1517-9029-CD60-4582-59705FDFA3F9}"/>
          </ac:spMkLst>
        </pc:spChg>
        <pc:spChg chg="add mod">
          <ac:chgData name="POKURI SIVA SAI KRISHNA" userId="04df38e6cc561493" providerId="LiveId" clId="{7BB85344-73CE-400E-A841-331ADC14AD21}" dt="2025-12-19T10:17:46.880" v="330" actId="20577"/>
          <ac:spMkLst>
            <pc:docMk/>
            <pc:sldMk cId="254893082" sldId="269"/>
            <ac:spMk id="3" creationId="{FD068410-A237-93BE-5936-22224E4DF4D7}"/>
          </ac:spMkLst>
        </pc:spChg>
      </pc:sldChg>
      <pc:sldChg chg="del">
        <pc:chgData name="POKURI SIVA SAI KRISHNA" userId="04df38e6cc561493" providerId="LiveId" clId="{7BB85344-73CE-400E-A841-331ADC14AD21}" dt="2025-12-19T06:32:46.038" v="98" actId="47"/>
        <pc:sldMkLst>
          <pc:docMk/>
          <pc:sldMk cId="3792420598" sldId="270"/>
        </pc:sldMkLst>
      </pc:sldChg>
      <pc:sldChg chg="addSp modSp mod ord">
        <pc:chgData name="POKURI SIVA SAI KRISHNA" userId="04df38e6cc561493" providerId="LiveId" clId="{7BB85344-73CE-400E-A841-331ADC14AD21}" dt="2025-12-19T10:17:37.545" v="326" actId="20577"/>
        <pc:sldMkLst>
          <pc:docMk/>
          <pc:sldMk cId="3101548797" sldId="271"/>
        </pc:sldMkLst>
        <pc:spChg chg="mod">
          <ac:chgData name="POKURI SIVA SAI KRISHNA" userId="04df38e6cc561493" providerId="LiveId" clId="{7BB85344-73CE-400E-A841-331ADC14AD21}" dt="2025-12-19T06:17:33.394" v="75"/>
          <ac:spMkLst>
            <pc:docMk/>
            <pc:sldMk cId="3101548797" sldId="271"/>
            <ac:spMk id="2" creationId="{B8CCC6A1-13AF-2A9A-AF8E-1C2C736D41E6}"/>
          </ac:spMkLst>
        </pc:spChg>
        <pc:spChg chg="add mod">
          <ac:chgData name="POKURI SIVA SAI KRISHNA" userId="04df38e6cc561493" providerId="LiveId" clId="{7BB85344-73CE-400E-A841-331ADC14AD21}" dt="2025-12-19T10:17:37.545" v="326" actId="20577"/>
          <ac:spMkLst>
            <pc:docMk/>
            <pc:sldMk cId="3101548797" sldId="271"/>
            <ac:spMk id="3" creationId="{6A8F5A11-7B93-1F2B-637B-52AD1FD63BBA}"/>
          </ac:spMkLst>
        </pc:spChg>
      </pc:sldChg>
      <pc:sldChg chg="modSp mod">
        <pc:chgData name="POKURI SIVA SAI KRISHNA" userId="04df38e6cc561493" providerId="LiveId" clId="{7BB85344-73CE-400E-A841-331ADC14AD21}" dt="2025-12-19T06:29:05.473" v="85" actId="12"/>
        <pc:sldMkLst>
          <pc:docMk/>
          <pc:sldMk cId="3832436034" sldId="272"/>
        </pc:sldMkLst>
        <pc:spChg chg="mod">
          <ac:chgData name="POKURI SIVA SAI KRISHNA" userId="04df38e6cc561493" providerId="LiveId" clId="{7BB85344-73CE-400E-A841-331ADC14AD21}" dt="2025-12-19T02:30:24.721" v="6" actId="27636"/>
          <ac:spMkLst>
            <pc:docMk/>
            <pc:sldMk cId="3832436034" sldId="272"/>
            <ac:spMk id="2" creationId="{2FB58DCF-5E8F-01F1-422C-025ABC0B89FB}"/>
          </ac:spMkLst>
        </pc:spChg>
        <pc:spChg chg="mod">
          <ac:chgData name="POKURI SIVA SAI KRISHNA" userId="04df38e6cc561493" providerId="LiveId" clId="{7BB85344-73CE-400E-A841-331ADC14AD21}" dt="2025-12-19T06:29:05.473" v="85" actId="12"/>
          <ac:spMkLst>
            <pc:docMk/>
            <pc:sldMk cId="3832436034" sldId="272"/>
            <ac:spMk id="3" creationId="{CED5A41C-DDC8-8F54-2F58-244477CB51F3}"/>
          </ac:spMkLst>
        </pc:spChg>
      </pc:sldChg>
      <pc:sldChg chg="addSp modSp mod">
        <pc:chgData name="POKURI SIVA SAI KRISHNA" userId="04df38e6cc561493" providerId="LiveId" clId="{7BB85344-73CE-400E-A841-331ADC14AD21}" dt="2025-12-19T10:17:09.336" v="311" actId="20577"/>
        <pc:sldMkLst>
          <pc:docMk/>
          <pc:sldMk cId="1332118849" sldId="273"/>
        </pc:sldMkLst>
        <pc:spChg chg="mod">
          <ac:chgData name="POKURI SIVA SAI KRISHNA" userId="04df38e6cc561493" providerId="LiveId" clId="{7BB85344-73CE-400E-A841-331ADC14AD21}" dt="2025-12-19T02:32:32.689" v="12" actId="27636"/>
          <ac:spMkLst>
            <pc:docMk/>
            <pc:sldMk cId="1332118849" sldId="273"/>
            <ac:spMk id="2" creationId="{CE355C9A-9CC5-1696-6D39-BC7E1B7AAEF7}"/>
          </ac:spMkLst>
        </pc:spChg>
        <pc:spChg chg="mod">
          <ac:chgData name="POKURI SIVA SAI KRISHNA" userId="04df38e6cc561493" providerId="LiveId" clId="{7BB85344-73CE-400E-A841-331ADC14AD21}" dt="2025-12-19T06:29:16.515" v="86" actId="12"/>
          <ac:spMkLst>
            <pc:docMk/>
            <pc:sldMk cId="1332118849" sldId="273"/>
            <ac:spMk id="3" creationId="{7C038AB3-AA38-6E00-DAD5-6EAC5FCE6F0B}"/>
          </ac:spMkLst>
        </pc:spChg>
        <pc:spChg chg="add mod">
          <ac:chgData name="POKURI SIVA SAI KRISHNA" userId="04df38e6cc561493" providerId="LiveId" clId="{7BB85344-73CE-400E-A841-331ADC14AD21}" dt="2025-12-19T10:17:09.336" v="311" actId="20577"/>
          <ac:spMkLst>
            <pc:docMk/>
            <pc:sldMk cId="1332118849" sldId="273"/>
            <ac:spMk id="4" creationId="{5F6626C3-BA73-8B53-14B8-C5373532D61B}"/>
          </ac:spMkLst>
        </pc:spChg>
        <pc:spChg chg="add mod">
          <ac:chgData name="POKURI SIVA SAI KRISHNA" userId="04df38e6cc561493" providerId="LiveId" clId="{7BB85344-73CE-400E-A841-331ADC14AD21}" dt="2025-12-19T02:34:18.899" v="17" actId="14100"/>
          <ac:spMkLst>
            <pc:docMk/>
            <pc:sldMk cId="1332118849" sldId="273"/>
            <ac:spMk id="4" creationId="{A0D97864-2660-C0EE-0851-761ADE59F0B1}"/>
          </ac:spMkLst>
        </pc:spChg>
        <pc:picChg chg="add mod">
          <ac:chgData name="POKURI SIVA SAI KRISHNA" userId="04df38e6cc561493" providerId="LiveId" clId="{7BB85344-73CE-400E-A841-331ADC14AD21}" dt="2025-12-19T02:35:28.341" v="21" actId="1076"/>
          <ac:picMkLst>
            <pc:docMk/>
            <pc:sldMk cId="1332118849" sldId="273"/>
            <ac:picMk id="6" creationId="{402BDC4F-2B0B-0FA5-F6E0-0B79B53F94E9}"/>
          </ac:picMkLst>
        </pc:picChg>
      </pc:sldChg>
      <pc:sldChg chg="del">
        <pc:chgData name="POKURI SIVA SAI KRISHNA" userId="04df38e6cc561493" providerId="LiveId" clId="{7BB85344-73CE-400E-A841-331ADC14AD21}" dt="2025-12-19T06:32:50.961" v="99" actId="47"/>
        <pc:sldMkLst>
          <pc:docMk/>
          <pc:sldMk cId="1577061027" sldId="274"/>
        </pc:sldMkLst>
      </pc:sldChg>
      <pc:sldChg chg="modSp mod ord">
        <pc:chgData name="POKURI SIVA SAI KRISHNA" userId="04df38e6cc561493" providerId="LiveId" clId="{7BB85344-73CE-400E-A841-331ADC14AD21}" dt="2025-12-19T08:06:12.295" v="249" actId="20577"/>
        <pc:sldMkLst>
          <pc:docMk/>
          <pc:sldMk cId="1453900272" sldId="275"/>
        </pc:sldMkLst>
        <pc:spChg chg="mod">
          <ac:chgData name="POKURI SIVA SAI KRISHNA" userId="04df38e6cc561493" providerId="LiveId" clId="{7BB85344-73CE-400E-A841-331ADC14AD21}" dt="2025-12-19T08:06:12.295" v="249" actId="20577"/>
          <ac:spMkLst>
            <pc:docMk/>
            <pc:sldMk cId="1453900272" sldId="275"/>
            <ac:spMk id="2" creationId="{4A77AEF9-F762-22B0-0038-B2BE64C4B99B}"/>
          </ac:spMkLst>
        </pc:spChg>
        <pc:spChg chg="mod">
          <ac:chgData name="POKURI SIVA SAI KRISHNA" userId="04df38e6cc561493" providerId="LiveId" clId="{7BB85344-73CE-400E-A841-331ADC14AD21}" dt="2025-12-19T07:43:53.401" v="158"/>
          <ac:spMkLst>
            <pc:docMk/>
            <pc:sldMk cId="1453900272" sldId="275"/>
            <ac:spMk id="3" creationId="{3EC4BD11-E0DF-61F3-918A-C6D3C02D4E35}"/>
          </ac:spMkLst>
        </pc:spChg>
      </pc:sldChg>
      <pc:sldChg chg="modSp del mod">
        <pc:chgData name="POKURI SIVA SAI KRISHNA" userId="04df38e6cc561493" providerId="LiveId" clId="{7BB85344-73CE-400E-A841-331ADC14AD21}" dt="2025-12-19T06:17:36.815" v="76" actId="47"/>
        <pc:sldMkLst>
          <pc:docMk/>
          <pc:sldMk cId="338229322" sldId="276"/>
        </pc:sldMkLst>
        <pc:spChg chg="mod">
          <ac:chgData name="POKURI SIVA SAI KRISHNA" userId="04df38e6cc561493" providerId="LiveId" clId="{7BB85344-73CE-400E-A841-331ADC14AD21}" dt="2025-12-19T02:39:43.579" v="54" actId="27636"/>
          <ac:spMkLst>
            <pc:docMk/>
            <pc:sldMk cId="338229322" sldId="276"/>
            <ac:spMk id="2" creationId="{89C206DB-8E4B-B3E1-AC90-8B2FC36E505C}"/>
          </ac:spMkLst>
        </pc:spChg>
        <pc:spChg chg="mod">
          <ac:chgData name="POKURI SIVA SAI KRISHNA" userId="04df38e6cc561493" providerId="LiveId" clId="{7BB85344-73CE-400E-A841-331ADC14AD21}" dt="2025-12-19T02:39:46.924" v="55" actId="20577"/>
          <ac:spMkLst>
            <pc:docMk/>
            <pc:sldMk cId="338229322" sldId="276"/>
            <ac:spMk id="3" creationId="{EC190A3B-E930-0DEC-137B-F24D102E2442}"/>
          </ac:spMkLst>
        </pc:spChg>
      </pc:sldChg>
      <pc:sldChg chg="addSp delSp modSp mod">
        <pc:chgData name="POKURI SIVA SAI KRISHNA" userId="04df38e6cc561493" providerId="LiveId" clId="{7BB85344-73CE-400E-A841-331ADC14AD21}" dt="2025-12-19T10:18:00.883" v="339" actId="20577"/>
        <pc:sldMkLst>
          <pc:docMk/>
          <pc:sldMk cId="3642381459" sldId="277"/>
        </pc:sldMkLst>
        <pc:spChg chg="mod">
          <ac:chgData name="POKURI SIVA SAI KRISHNA" userId="04df38e6cc561493" providerId="LiveId" clId="{7BB85344-73CE-400E-A841-331ADC14AD21}" dt="2025-12-19T02:40:42.671" v="62" actId="14100"/>
          <ac:spMkLst>
            <pc:docMk/>
            <pc:sldMk cId="3642381459" sldId="277"/>
            <ac:spMk id="2" creationId="{1BF97698-21C2-7061-5D93-39933BBC17A1}"/>
          </ac:spMkLst>
        </pc:spChg>
        <pc:spChg chg="del mod">
          <ac:chgData name="POKURI SIVA SAI KRISHNA" userId="04df38e6cc561493" providerId="LiveId" clId="{7BB85344-73CE-400E-A841-331ADC14AD21}" dt="2025-12-19T02:40:46.734" v="64"/>
          <ac:spMkLst>
            <pc:docMk/>
            <pc:sldMk cId="3642381459" sldId="277"/>
            <ac:spMk id="3" creationId="{526B4B56-95B8-4205-AFD0-C93DF218BCA5}"/>
          </ac:spMkLst>
        </pc:spChg>
        <pc:spChg chg="add mod">
          <ac:chgData name="POKURI SIVA SAI KRISHNA" userId="04df38e6cc561493" providerId="LiveId" clId="{7BB85344-73CE-400E-A841-331ADC14AD21}" dt="2025-12-19T10:18:00.883" v="339" actId="20577"/>
          <ac:spMkLst>
            <pc:docMk/>
            <pc:sldMk cId="3642381459" sldId="277"/>
            <ac:spMk id="3" creationId="{9583E9D6-49D5-377A-E80E-1FC132F08D24}"/>
          </ac:spMkLst>
        </pc:spChg>
        <pc:graphicFrameChg chg="add mod">
          <ac:chgData name="POKURI SIVA SAI KRISHNA" userId="04df38e6cc561493" providerId="LiveId" clId="{7BB85344-73CE-400E-A841-331ADC14AD21}" dt="2025-12-19T02:40:38.264" v="60"/>
          <ac:graphicFrameMkLst>
            <pc:docMk/>
            <pc:sldMk cId="3642381459" sldId="277"/>
            <ac:graphicFrameMk id="4" creationId="{2AB22F4D-F78E-6F5D-953B-A334E9B9A82A}"/>
          </ac:graphicFrameMkLst>
        </pc:graphicFrameChg>
        <pc:graphicFrameChg chg="add mod modGraphic">
          <ac:chgData name="POKURI SIVA SAI KRISHNA" userId="04df38e6cc561493" providerId="LiveId" clId="{7BB85344-73CE-400E-A841-331ADC14AD21}" dt="2025-12-19T08:02:41.099" v="246" actId="20577"/>
          <ac:graphicFrameMkLst>
            <pc:docMk/>
            <pc:sldMk cId="3642381459" sldId="277"/>
            <ac:graphicFrameMk id="5" creationId="{78C7299F-01A2-BB8B-EBE7-019F757A5222}"/>
          </ac:graphicFrameMkLst>
        </pc:graphicFrameChg>
      </pc:sldChg>
      <pc:sldChg chg="del ord">
        <pc:chgData name="POKURI SIVA SAI KRISHNA" userId="04df38e6cc561493" providerId="LiveId" clId="{7BB85344-73CE-400E-A841-331ADC14AD21}" dt="2025-12-19T06:18:04.741" v="81" actId="47"/>
        <pc:sldMkLst>
          <pc:docMk/>
          <pc:sldMk cId="162288190" sldId="278"/>
        </pc:sldMkLst>
      </pc:sldChg>
      <pc:sldChg chg="del ord">
        <pc:chgData name="POKURI SIVA SAI KRISHNA" userId="04df38e6cc561493" providerId="LiveId" clId="{7BB85344-73CE-400E-A841-331ADC14AD21}" dt="2025-12-19T06:18:12.776" v="82" actId="47"/>
        <pc:sldMkLst>
          <pc:docMk/>
          <pc:sldMk cId="3443696513" sldId="279"/>
        </pc:sldMkLst>
      </pc:sldChg>
      <pc:sldChg chg="addSp delSp modSp new mod">
        <pc:chgData name="POKURI SIVA SAI KRISHNA" userId="04df38e6cc561493" providerId="LiveId" clId="{7BB85344-73CE-400E-A841-331ADC14AD21}" dt="2025-12-19T10:17:28.684" v="322" actId="20577"/>
        <pc:sldMkLst>
          <pc:docMk/>
          <pc:sldMk cId="3586404864" sldId="281"/>
        </pc:sldMkLst>
        <pc:spChg chg="mod">
          <ac:chgData name="POKURI SIVA SAI KRISHNA" userId="04df38e6cc561493" providerId="LiveId" clId="{7BB85344-73CE-400E-A841-331ADC14AD21}" dt="2025-12-19T02:37:15.890" v="32"/>
          <ac:spMkLst>
            <pc:docMk/>
            <pc:sldMk cId="3586404864" sldId="281"/>
            <ac:spMk id="2" creationId="{63147D72-9C28-E4E6-C9CA-D9E05F97E18B}"/>
          </ac:spMkLst>
        </pc:spChg>
        <pc:spChg chg="del">
          <ac:chgData name="POKURI SIVA SAI KRISHNA" userId="04df38e6cc561493" providerId="LiveId" clId="{7BB85344-73CE-400E-A841-331ADC14AD21}" dt="2025-12-19T02:37:25.820" v="33"/>
          <ac:spMkLst>
            <pc:docMk/>
            <pc:sldMk cId="3586404864" sldId="281"/>
            <ac:spMk id="3" creationId="{2BBB7E96-D0D7-9C35-A2CC-C3707C17A456}"/>
          </ac:spMkLst>
        </pc:spChg>
        <pc:spChg chg="add mod">
          <ac:chgData name="POKURI SIVA SAI KRISHNA" userId="04df38e6cc561493" providerId="LiveId" clId="{7BB85344-73CE-400E-A841-331ADC14AD21}" dt="2025-12-19T10:17:28.684" v="322" actId="20577"/>
          <ac:spMkLst>
            <pc:docMk/>
            <pc:sldMk cId="3586404864" sldId="281"/>
            <ac:spMk id="3" creationId="{9CB4D3FF-D19C-B93E-3AFA-0839BAFE4758}"/>
          </ac:spMkLst>
        </pc:spChg>
        <pc:graphicFrameChg chg="add mod modGraphic">
          <ac:chgData name="POKURI SIVA SAI KRISHNA" userId="04df38e6cc561493" providerId="LiveId" clId="{7BB85344-73CE-400E-A841-331ADC14AD21}" dt="2025-12-19T07:59:54.358" v="231" actId="20577"/>
          <ac:graphicFrameMkLst>
            <pc:docMk/>
            <pc:sldMk cId="3586404864" sldId="281"/>
            <ac:graphicFrameMk id="4" creationId="{E6BB4387-3529-908A-96A0-B5DFEFF988BF}"/>
          </ac:graphicFrameMkLst>
        </pc:graphicFrameChg>
      </pc:sldChg>
      <pc:sldChg chg="new del">
        <pc:chgData name="POKURI SIVA SAI KRISHNA" userId="04df38e6cc561493" providerId="LiveId" clId="{7BB85344-73CE-400E-A841-331ADC14AD21}" dt="2025-12-19T02:38:19.026" v="45" actId="680"/>
        <pc:sldMkLst>
          <pc:docMk/>
          <pc:sldMk cId="3828955491" sldId="282"/>
        </pc:sldMkLst>
      </pc:sldChg>
      <pc:sldChg chg="addSp delSp modSp new mod ord">
        <pc:chgData name="POKURI SIVA SAI KRISHNA" userId="04df38e6cc561493" providerId="LiveId" clId="{7BB85344-73CE-400E-A841-331ADC14AD21}" dt="2025-12-19T06:36:06.094" v="115" actId="12"/>
        <pc:sldMkLst>
          <pc:docMk/>
          <pc:sldMk cId="3839756235" sldId="282"/>
        </pc:sldMkLst>
        <pc:spChg chg="mod">
          <ac:chgData name="POKURI SIVA SAI KRISHNA" userId="04df38e6cc561493" providerId="LiveId" clId="{7BB85344-73CE-400E-A841-331ADC14AD21}" dt="2025-12-19T06:35:18.708" v="109"/>
          <ac:spMkLst>
            <pc:docMk/>
            <pc:sldMk cId="3839756235" sldId="282"/>
            <ac:spMk id="2" creationId="{E94A8933-FDDB-BEFC-2D14-9CC44C649797}"/>
          </ac:spMkLst>
        </pc:spChg>
        <pc:spChg chg="add del mod">
          <ac:chgData name="POKURI SIVA SAI KRISHNA" userId="04df38e6cc561493" providerId="LiveId" clId="{7BB85344-73CE-400E-A841-331ADC14AD21}" dt="2025-12-19T06:36:06.094" v="115" actId="12"/>
          <ac:spMkLst>
            <pc:docMk/>
            <pc:sldMk cId="3839756235" sldId="282"/>
            <ac:spMk id="3" creationId="{8B33265C-E434-3F7E-CB7B-2747B486235B}"/>
          </ac:spMkLst>
        </pc:spChg>
        <pc:spChg chg="add mod">
          <ac:chgData name="POKURI SIVA SAI KRISHNA" userId="04df38e6cc561493" providerId="LiveId" clId="{7BB85344-73CE-400E-A841-331ADC14AD21}" dt="2025-12-19T06:35:53.886" v="113"/>
          <ac:spMkLst>
            <pc:docMk/>
            <pc:sldMk cId="3839756235" sldId="282"/>
            <ac:spMk id="4" creationId="{9A4766DB-0416-2E81-626A-A75C20B8C90E}"/>
          </ac:spMkLst>
        </pc:spChg>
      </pc:sldChg>
      <pc:sldChg chg="modSp new mod">
        <pc:chgData name="POKURI SIVA SAI KRISHNA" userId="04df38e6cc561493" providerId="LiveId" clId="{7BB85344-73CE-400E-A841-331ADC14AD21}" dt="2025-12-19T08:06:04.779" v="248" actId="20577"/>
        <pc:sldMkLst>
          <pc:docMk/>
          <pc:sldMk cId="874491175" sldId="283"/>
        </pc:sldMkLst>
        <pc:spChg chg="mod">
          <ac:chgData name="POKURI SIVA SAI KRISHNA" userId="04df38e6cc561493" providerId="LiveId" clId="{7BB85344-73CE-400E-A841-331ADC14AD21}" dt="2025-12-19T08:06:04.779" v="248" actId="20577"/>
          <ac:spMkLst>
            <pc:docMk/>
            <pc:sldMk cId="874491175" sldId="283"/>
            <ac:spMk id="2" creationId="{F8CFCF42-C88C-1F8C-AFCF-09F239996E6D}"/>
          </ac:spMkLst>
        </pc:spChg>
        <pc:spChg chg="mod">
          <ac:chgData name="POKURI SIVA SAI KRISHNA" userId="04df38e6cc561493" providerId="LiveId" clId="{7BB85344-73CE-400E-A841-331ADC14AD21}" dt="2025-12-19T06:36:50.679" v="120" actId="12"/>
          <ac:spMkLst>
            <pc:docMk/>
            <pc:sldMk cId="874491175" sldId="283"/>
            <ac:spMk id="3" creationId="{9EA7A47C-C009-3DFE-B06A-77475600976E}"/>
          </ac:spMkLst>
        </pc:spChg>
      </pc:sldChg>
      <pc:sldChg chg="addSp delSp modSp new mod ord">
        <pc:chgData name="POKURI SIVA SAI KRISHNA" userId="04df38e6cc561493" providerId="LiveId" clId="{7BB85344-73CE-400E-A841-331ADC14AD21}" dt="2025-12-19T10:15:49.137" v="287" actId="1076"/>
        <pc:sldMkLst>
          <pc:docMk/>
          <pc:sldMk cId="2940155494" sldId="284"/>
        </pc:sldMkLst>
        <pc:spChg chg="mod">
          <ac:chgData name="POKURI SIVA SAI KRISHNA" userId="04df38e6cc561493" providerId="LiveId" clId="{7BB85344-73CE-400E-A841-331ADC14AD21}" dt="2025-12-19T06:59:06.219" v="124" actId="14100"/>
          <ac:spMkLst>
            <pc:docMk/>
            <pc:sldMk cId="2940155494" sldId="284"/>
            <ac:spMk id="2" creationId="{DBB9404B-01E1-3754-8678-A420711EC6AA}"/>
          </ac:spMkLst>
        </pc:spChg>
        <pc:spChg chg="del">
          <ac:chgData name="POKURI SIVA SAI KRISHNA" userId="04df38e6cc561493" providerId="LiveId" clId="{7BB85344-73CE-400E-A841-331ADC14AD21}" dt="2025-12-19T06:59:30.582" v="125"/>
          <ac:spMkLst>
            <pc:docMk/>
            <pc:sldMk cId="2940155494" sldId="284"/>
            <ac:spMk id="3" creationId="{3B9E6B3B-6300-CB9E-2E30-2B2239EFA532}"/>
          </ac:spMkLst>
        </pc:spChg>
        <pc:spChg chg="add mod">
          <ac:chgData name="POKURI SIVA SAI KRISHNA" userId="04df38e6cc561493" providerId="LiveId" clId="{7BB85344-73CE-400E-A841-331ADC14AD21}" dt="2025-12-19T10:15:49.137" v="287" actId="1076"/>
          <ac:spMkLst>
            <pc:docMk/>
            <pc:sldMk cId="2940155494" sldId="284"/>
            <ac:spMk id="3" creationId="{CF3095E4-8E5D-A203-686D-09AAC891C544}"/>
          </ac:spMkLst>
        </pc:spChg>
        <pc:spChg chg="add mod">
          <ac:chgData name="POKURI SIVA SAI KRISHNA" userId="04df38e6cc561493" providerId="LiveId" clId="{7BB85344-73CE-400E-A841-331ADC14AD21}" dt="2025-12-19T10:15:44.160" v="286" actId="20577"/>
          <ac:spMkLst>
            <pc:docMk/>
            <pc:sldMk cId="2940155494" sldId="284"/>
            <ac:spMk id="4" creationId="{60B8966E-0B7B-2F65-431C-205D804C0F84}"/>
          </ac:spMkLst>
        </pc:spChg>
        <pc:spChg chg="add del mod">
          <ac:chgData name="POKURI SIVA SAI KRISHNA" userId="04df38e6cc561493" providerId="LiveId" clId="{7BB85344-73CE-400E-A841-331ADC14AD21}" dt="2025-12-19T07:04:21.432" v="154"/>
          <ac:spMkLst>
            <pc:docMk/>
            <pc:sldMk cId="2940155494" sldId="284"/>
            <ac:spMk id="8" creationId="{34F94BC3-99CD-302E-4335-E7CB13024D7A}"/>
          </ac:spMkLst>
        </pc:spChg>
        <pc:picChg chg="add mod modCrop">
          <ac:chgData name="POKURI SIVA SAI KRISHNA" userId="04df38e6cc561493" providerId="LiveId" clId="{7BB85344-73CE-400E-A841-331ADC14AD21}" dt="2025-12-19T06:59:53.843" v="128" actId="1076"/>
          <ac:picMkLst>
            <pc:docMk/>
            <pc:sldMk cId="2940155494" sldId="284"/>
            <ac:picMk id="5" creationId="{CA5FBF2C-A4FB-BF03-B56A-0E762C0E1F22}"/>
          </ac:picMkLst>
        </pc:picChg>
        <pc:picChg chg="add mod modCrop">
          <ac:chgData name="POKURI SIVA SAI KRISHNA" userId="04df38e6cc561493" providerId="LiveId" clId="{7BB85344-73CE-400E-A841-331ADC14AD21}" dt="2025-12-19T07:01:29.882" v="145" actId="1076"/>
          <ac:picMkLst>
            <pc:docMk/>
            <pc:sldMk cId="2940155494" sldId="284"/>
            <ac:picMk id="7" creationId="{0FEF554C-1A00-F0AD-64B6-7CD3FC523CB8}"/>
          </ac:picMkLst>
        </pc:picChg>
      </pc:sldChg>
      <pc:sldChg chg="modSp new mod">
        <pc:chgData name="POKURI SIVA SAI KRISHNA" userId="04df38e6cc561493" providerId="LiveId" clId="{7BB85344-73CE-400E-A841-331ADC14AD21}" dt="2025-12-19T09:55:40.250" v="256" actId="120"/>
        <pc:sldMkLst>
          <pc:docMk/>
          <pc:sldMk cId="3566361483" sldId="285"/>
        </pc:sldMkLst>
        <pc:spChg chg="mod">
          <ac:chgData name="POKURI SIVA SAI KRISHNA" userId="04df38e6cc561493" providerId="LiveId" clId="{7BB85344-73CE-400E-A841-331ADC14AD21}" dt="2025-12-19T09:55:01.309" v="251"/>
          <ac:spMkLst>
            <pc:docMk/>
            <pc:sldMk cId="3566361483" sldId="285"/>
            <ac:spMk id="2" creationId="{C3983394-8B4B-6F40-6B34-29794A0C9361}"/>
          </ac:spMkLst>
        </pc:spChg>
        <pc:spChg chg="mod">
          <ac:chgData name="POKURI SIVA SAI KRISHNA" userId="04df38e6cc561493" providerId="LiveId" clId="{7BB85344-73CE-400E-A841-331ADC14AD21}" dt="2025-12-19T09:55:40.250" v="256" actId="120"/>
          <ac:spMkLst>
            <pc:docMk/>
            <pc:sldMk cId="3566361483" sldId="285"/>
            <ac:spMk id="3" creationId="{AD16A218-BA2A-9366-8516-22444F74AC99}"/>
          </ac:spMkLst>
        </pc:spChg>
      </pc:sldChg>
      <pc:sldChg chg="addSp delSp modSp new mod">
        <pc:chgData name="POKURI SIVA SAI KRISHNA" userId="04df38e6cc561493" providerId="LiveId" clId="{7BB85344-73CE-400E-A841-331ADC14AD21}" dt="2025-12-19T10:18:17.550" v="341" actId="20577"/>
        <pc:sldMkLst>
          <pc:docMk/>
          <pc:sldMk cId="646984238" sldId="286"/>
        </pc:sldMkLst>
        <pc:spChg chg="mod">
          <ac:chgData name="POKURI SIVA SAI KRISHNA" userId="04df38e6cc561493" providerId="LiveId" clId="{7BB85344-73CE-400E-A841-331ADC14AD21}" dt="2025-12-19T10:12:16.469" v="261" actId="1076"/>
          <ac:spMkLst>
            <pc:docMk/>
            <pc:sldMk cId="646984238" sldId="286"/>
            <ac:spMk id="2" creationId="{A5BB66D5-6D97-BBDE-0FCC-11A6DF9A5A7A}"/>
          </ac:spMkLst>
        </pc:spChg>
        <pc:spChg chg="del">
          <ac:chgData name="POKURI SIVA SAI KRISHNA" userId="04df38e6cc561493" providerId="LiveId" clId="{7BB85344-73CE-400E-A841-331ADC14AD21}" dt="2025-12-19T10:11:25.289" v="258"/>
          <ac:spMkLst>
            <pc:docMk/>
            <pc:sldMk cId="646984238" sldId="286"/>
            <ac:spMk id="3" creationId="{96862F3C-D403-9AEB-8B72-F842684352D9}"/>
          </ac:spMkLst>
        </pc:spChg>
        <pc:spChg chg="add mod">
          <ac:chgData name="POKURI SIVA SAI KRISHNA" userId="04df38e6cc561493" providerId="LiveId" clId="{7BB85344-73CE-400E-A841-331ADC14AD21}" dt="2025-12-19T10:16:04.377" v="289"/>
          <ac:spMkLst>
            <pc:docMk/>
            <pc:sldMk cId="646984238" sldId="286"/>
            <ac:spMk id="5" creationId="{11BA1D84-B4A5-689F-FC0C-D3E45FA2B3AA}"/>
          </ac:spMkLst>
        </pc:spChg>
        <pc:graphicFrameChg chg="add mod modGraphic">
          <ac:chgData name="POKURI SIVA SAI KRISHNA" userId="04df38e6cc561493" providerId="LiveId" clId="{7BB85344-73CE-400E-A841-331ADC14AD21}" dt="2025-12-19T10:18:17.550" v="341" actId="20577"/>
          <ac:graphicFrameMkLst>
            <pc:docMk/>
            <pc:sldMk cId="646984238" sldId="286"/>
            <ac:graphicFrameMk id="4" creationId="{6B473051-D662-D609-5D6F-69858E9BDA13}"/>
          </ac:graphicFrameMkLst>
        </pc:graphicFrameChg>
      </pc:sldChg>
      <pc:sldChg chg="addSp delSp modSp new mod">
        <pc:chgData name="POKURI SIVA SAI KRISHNA" userId="04df38e6cc561493" providerId="LiveId" clId="{7BB85344-73CE-400E-A841-331ADC14AD21}" dt="2025-12-19T10:23:52.255" v="388" actId="14100"/>
        <pc:sldMkLst>
          <pc:docMk/>
          <pc:sldMk cId="3207771062" sldId="287"/>
        </pc:sldMkLst>
        <pc:spChg chg="mod">
          <ac:chgData name="POKURI SIVA SAI KRISHNA" userId="04df38e6cc561493" providerId="LiveId" clId="{7BB85344-73CE-400E-A841-331ADC14AD21}" dt="2025-12-19T10:18:47.096" v="344"/>
          <ac:spMkLst>
            <pc:docMk/>
            <pc:sldMk cId="3207771062" sldId="287"/>
            <ac:spMk id="2" creationId="{B1F5133E-D390-589C-E1D3-18F91A42D917}"/>
          </ac:spMkLst>
        </pc:spChg>
        <pc:spChg chg="add del mod">
          <ac:chgData name="POKURI SIVA SAI KRISHNA" userId="04df38e6cc561493" providerId="LiveId" clId="{7BB85344-73CE-400E-A841-331ADC14AD21}" dt="2025-12-19T10:23:52.255" v="388" actId="14100"/>
          <ac:spMkLst>
            <pc:docMk/>
            <pc:sldMk cId="3207771062" sldId="287"/>
            <ac:spMk id="3" creationId="{571782D4-6D47-827C-9566-855EF13F5FF8}"/>
          </ac:spMkLst>
        </pc:spChg>
        <pc:spChg chg="add mod">
          <ac:chgData name="POKURI SIVA SAI KRISHNA" userId="04df38e6cc561493" providerId="LiveId" clId="{7BB85344-73CE-400E-A841-331ADC14AD21}" dt="2025-12-19T10:21:43.580" v="352"/>
          <ac:spMkLst>
            <pc:docMk/>
            <pc:sldMk cId="3207771062" sldId="287"/>
            <ac:spMk id="4" creationId="{A5799430-D760-A24A-91AC-8637C7B33E8C}"/>
          </ac:spMkLst>
        </pc:sp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12/19/2025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432F9-1211-A9A0-FF7B-7A85BDB3F5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1819" y="605870"/>
            <a:ext cx="9440034" cy="1828801"/>
          </a:xfrm>
        </p:spPr>
        <p:txBody>
          <a:bodyPr/>
          <a:lstStyle/>
          <a:p>
            <a:r>
              <a:rPr lang="en-IN" dirty="0"/>
              <a:t>ATM Fraud Detection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9F0394-4D30-5DE6-4508-2124FDF5DE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6097" y="3568522"/>
            <a:ext cx="4237463" cy="3011182"/>
          </a:xfrm>
        </p:spPr>
        <p:txBody>
          <a:bodyPr/>
          <a:lstStyle/>
          <a:p>
            <a:pPr algn="l"/>
            <a:r>
              <a:rPr lang="en-IN" dirty="0"/>
              <a:t>23335A0414- P.SIVA SAI KRISHNA</a:t>
            </a:r>
          </a:p>
          <a:p>
            <a:pPr algn="l"/>
            <a:r>
              <a:rPr lang="en-IN" dirty="0"/>
              <a:t>22331A04H0-T.VARSHITHA</a:t>
            </a:r>
          </a:p>
          <a:p>
            <a:pPr algn="l"/>
            <a:r>
              <a:rPr lang="en-IN" dirty="0"/>
              <a:t>22331A04H6-V.BHARGAV</a:t>
            </a:r>
          </a:p>
          <a:p>
            <a:pPr algn="l"/>
            <a:r>
              <a:rPr lang="en-IN" dirty="0"/>
              <a:t>22331A04F3-S.DILEEP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81FADC-64B1-98D2-248E-214AC1014B75}"/>
              </a:ext>
            </a:extLst>
          </p:cNvPr>
          <p:cNvSpPr txBox="1"/>
          <p:nvPr/>
        </p:nvSpPr>
        <p:spPr>
          <a:xfrm>
            <a:off x="1359177" y="421204"/>
            <a:ext cx="9745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MAHARAJ VIJAYARAM GAJAPATHI RAJ COLLEGE OF ENGINEERING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293F70-7E0B-05F6-BE2F-E517012A09BE}"/>
              </a:ext>
            </a:extLst>
          </p:cNvPr>
          <p:cNvSpPr txBox="1"/>
          <p:nvPr/>
        </p:nvSpPr>
        <p:spPr>
          <a:xfrm>
            <a:off x="4981990" y="888716"/>
            <a:ext cx="2499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MAJOR PROJECT Group Number-13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6A45F1-E3DC-A92D-4F8D-F4EBAEF5DE6A}"/>
              </a:ext>
            </a:extLst>
          </p:cNvPr>
          <p:cNvSpPr txBox="1"/>
          <p:nvPr/>
        </p:nvSpPr>
        <p:spPr>
          <a:xfrm>
            <a:off x="7706097" y="319919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BY: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74A395-42B1-3204-6077-96890F86BD59}"/>
              </a:ext>
            </a:extLst>
          </p:cNvPr>
          <p:cNvSpPr txBox="1"/>
          <p:nvPr/>
        </p:nvSpPr>
        <p:spPr>
          <a:xfrm>
            <a:off x="953329" y="3568522"/>
            <a:ext cx="28276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GUIDE:</a:t>
            </a:r>
          </a:p>
          <a:p>
            <a:r>
              <a:rPr lang="en-US" dirty="0"/>
              <a:t>Dr. D. Rama Devi</a:t>
            </a:r>
            <a:br>
              <a:rPr lang="en-US" dirty="0"/>
            </a:br>
            <a:r>
              <a:rPr lang="en-US" dirty="0" err="1"/>
              <a:t>M.Tech</a:t>
            </a:r>
            <a:r>
              <a:rPr lang="en-US" dirty="0"/>
              <a:t> , Ph.D.</a:t>
            </a:r>
            <a:br>
              <a:rPr lang="en-US" dirty="0"/>
            </a:br>
            <a:r>
              <a:rPr lang="en-US" dirty="0"/>
              <a:t>Professor &amp; HOD</a:t>
            </a:r>
            <a:br>
              <a:rPr lang="en-US" dirty="0"/>
            </a:br>
            <a:r>
              <a:rPr lang="en-US" dirty="0"/>
              <a:t>Department of ECE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5609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CC6A1-13AF-2A9A-AF8E-1C2C736D4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Architecture (Block Diagram)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52E170C-7DE8-6F0F-28C5-D4704A310E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046810" y="1731963"/>
            <a:ext cx="6088855" cy="4059237"/>
          </a:xfrm>
          <a:prstGeom prst="rect">
            <a:avLst/>
          </a:prstGeom>
          <a:noFill/>
          <a:effectLst>
            <a:outerShdw blurRad="25400" dir="17880000">
              <a:srgbClr val="000000">
                <a:alpha val="46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8F5A11-7B93-1F2B-637B-52AD1FD63BBA}"/>
              </a:ext>
            </a:extLst>
          </p:cNvPr>
          <p:cNvSpPr txBox="1"/>
          <p:nvPr/>
        </p:nvSpPr>
        <p:spPr>
          <a:xfrm>
            <a:off x="3046810" y="5791200"/>
            <a:ext cx="180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(Fig. 4)</a:t>
            </a:r>
          </a:p>
        </p:txBody>
      </p:sp>
    </p:spTree>
    <p:extLst>
      <p:ext uri="{BB962C8B-B14F-4D97-AF65-F5344CB8AC3E}">
        <p14:creationId xmlns:p14="http://schemas.microsoft.com/office/powerpoint/2010/main" val="3101548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F1517-9029-CD60-4582-59705FDFA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025" y="551757"/>
            <a:ext cx="5676576" cy="970450"/>
          </a:xfrm>
        </p:spPr>
        <p:txBody>
          <a:bodyPr>
            <a:normAutofit/>
          </a:bodyPr>
          <a:lstStyle/>
          <a:p>
            <a:r>
              <a:rPr lang="en-IN" dirty="0"/>
              <a:t>Proposed Workflow</a:t>
            </a:r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CEF270B6-561E-B6B0-C0E5-E016450F4DA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5" y="1761781"/>
            <a:ext cx="6088855" cy="4059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90A913-F056-0C12-3184-796AE04C783B}"/>
              </a:ext>
            </a:extLst>
          </p:cNvPr>
          <p:cNvSpPr txBox="1"/>
          <p:nvPr/>
        </p:nvSpPr>
        <p:spPr>
          <a:xfrm>
            <a:off x="7523922" y="2154323"/>
            <a:ext cx="37542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1.Scan RFID</a:t>
            </a:r>
          </a:p>
          <a:p>
            <a:endParaRPr lang="en-IN" dirty="0"/>
          </a:p>
          <a:p>
            <a:r>
              <a:rPr lang="en-IN" dirty="0"/>
              <a:t>2.Enter PIN</a:t>
            </a:r>
          </a:p>
          <a:p>
            <a:endParaRPr lang="en-IN" dirty="0"/>
          </a:p>
          <a:p>
            <a:r>
              <a:rPr lang="en-IN" dirty="0"/>
              <a:t>3.Capture Face (8–10s window)</a:t>
            </a:r>
          </a:p>
          <a:p>
            <a:endParaRPr lang="en-IN" dirty="0"/>
          </a:p>
          <a:p>
            <a:r>
              <a:rPr lang="en-IN" dirty="0"/>
              <a:t>4.ML recognition (CNN/HOG)</a:t>
            </a:r>
          </a:p>
          <a:p>
            <a:endParaRPr lang="en-IN" dirty="0"/>
          </a:p>
          <a:p>
            <a:r>
              <a:rPr lang="en-IN" dirty="0"/>
              <a:t>5.If valid → Access Granted (servo open)</a:t>
            </a:r>
          </a:p>
          <a:p>
            <a:endParaRPr lang="en-IN" dirty="0"/>
          </a:p>
          <a:p>
            <a:r>
              <a:rPr lang="en-IN" dirty="0"/>
              <a:t>6.If invalid → Buzzer + GSM alert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068410-A237-93BE-5936-22224E4DF4D7}"/>
              </a:ext>
            </a:extLst>
          </p:cNvPr>
          <p:cNvSpPr txBox="1"/>
          <p:nvPr/>
        </p:nvSpPr>
        <p:spPr>
          <a:xfrm>
            <a:off x="913795" y="5875926"/>
            <a:ext cx="180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(Fig. 5)</a:t>
            </a:r>
          </a:p>
        </p:txBody>
      </p:sp>
    </p:spTree>
    <p:extLst>
      <p:ext uri="{BB962C8B-B14F-4D97-AF65-F5344CB8AC3E}">
        <p14:creationId xmlns:p14="http://schemas.microsoft.com/office/powerpoint/2010/main" val="254893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8EE3B-826A-E9E4-D728-E21ACE246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97698-21C2-7061-5D93-39933BBC1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8653951" cy="970450"/>
          </a:xfrm>
        </p:spPr>
        <p:txBody>
          <a:bodyPr>
            <a:normAutofit/>
          </a:bodyPr>
          <a:lstStyle/>
          <a:p>
            <a:r>
              <a:rPr lang="en-US" dirty="0"/>
              <a:t>Work Completed vs Remaining Work</a:t>
            </a:r>
            <a:endParaRPr lang="en-IN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8C7299F-01A2-BB8B-EBE7-019F757A52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2399849"/>
              </p:ext>
            </p:extLst>
          </p:nvPr>
        </p:nvGraphicFramePr>
        <p:xfrm>
          <a:off x="914400" y="2847181"/>
          <a:ext cx="10353674" cy="18288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176837">
                  <a:extLst>
                    <a:ext uri="{9D8B030D-6E8A-4147-A177-3AD203B41FA5}">
                      <a16:colId xmlns:a16="http://schemas.microsoft.com/office/drawing/2014/main" val="1544795962"/>
                    </a:ext>
                  </a:extLst>
                </a:gridCol>
                <a:gridCol w="5176837">
                  <a:extLst>
                    <a:ext uri="{9D8B030D-6E8A-4147-A177-3AD203B41FA5}">
                      <a16:colId xmlns:a16="http://schemas.microsoft.com/office/drawing/2014/main" val="417341265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dirty="0"/>
                        <a:t>Completed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dirty="0"/>
                        <a:t>Remaining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695669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Face recognition 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GSM alert testing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9867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RFID + PIN logic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Full hardware integration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825817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Arduino serial communication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/>
                        <a:t>Final demo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6129557"/>
                  </a:ext>
                </a:extLst>
              </a:tr>
              <a:tr h="2283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Dataset creation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/>
                        <a:t>Performance evaluation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889694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583E9D6-49D5-377A-E80E-1FC132F08D24}"/>
              </a:ext>
            </a:extLst>
          </p:cNvPr>
          <p:cNvSpPr txBox="1"/>
          <p:nvPr/>
        </p:nvSpPr>
        <p:spPr>
          <a:xfrm>
            <a:off x="913795" y="4795025"/>
            <a:ext cx="180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(TB. 2)</a:t>
            </a:r>
          </a:p>
        </p:txBody>
      </p:sp>
    </p:spTree>
    <p:extLst>
      <p:ext uri="{BB962C8B-B14F-4D97-AF65-F5344CB8AC3E}">
        <p14:creationId xmlns:p14="http://schemas.microsoft.com/office/powerpoint/2010/main" val="3642381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A8933-FDDB-BEFC-2D14-9CC44C649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Plan for Next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3265C-E434-3F7E-CB7B-2747B4862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Complete GSM alert integration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Full hardware prototype demo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Performance evaluation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Final documentation</a:t>
            </a:r>
          </a:p>
        </p:txBody>
      </p:sp>
    </p:spTree>
    <p:extLst>
      <p:ext uri="{BB962C8B-B14F-4D97-AF65-F5344CB8AC3E}">
        <p14:creationId xmlns:p14="http://schemas.microsoft.com/office/powerpoint/2010/main" val="3839756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CF42-C88C-1F8C-AFCF-09F239996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7A47C-C009-3DFE-B06A-774756009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Phase-1 objectives successfully completed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Hardware procured and tested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ML model implemented and verified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Ready for full system integration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4491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5133E-D390-589C-E1D3-18F91A42D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782D4-6D47-827C-9566-855EF13F5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075" y="1803569"/>
            <a:ext cx="10353762" cy="431275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A. Singh, R. Kumar, and P. </a:t>
            </a:r>
            <a:r>
              <a:rPr lang="en-IN" dirty="0" err="1"/>
              <a:t>Mehta,“Face</a:t>
            </a:r>
            <a:r>
              <a:rPr lang="en-IN" dirty="0"/>
              <a:t> Recognition Based ATM Authentication </a:t>
            </a:r>
            <a:r>
              <a:rPr lang="en-IN" dirty="0" err="1"/>
              <a:t>System,”IEEE</a:t>
            </a:r>
            <a:r>
              <a:rPr lang="en-IN" dirty="0"/>
              <a:t> International Conference on Intelligent Systems, 2019.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R. Sharma, S. Verma, and A. </a:t>
            </a:r>
            <a:r>
              <a:rPr lang="en-IN" dirty="0" err="1"/>
              <a:t>Gupta,“Smart</a:t>
            </a:r>
            <a:r>
              <a:rPr lang="en-IN" dirty="0"/>
              <a:t> ATM Security Using IoT and </a:t>
            </a:r>
            <a:r>
              <a:rPr lang="en-IN" dirty="0" err="1"/>
              <a:t>Biometrics,”IEEE</a:t>
            </a:r>
            <a:r>
              <a:rPr lang="en-IN" dirty="0"/>
              <a:t> International Conference on Communication and Computing, 2020.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P. Patel, N. Shah, and K. </a:t>
            </a:r>
            <a:r>
              <a:rPr lang="en-IN" dirty="0" err="1"/>
              <a:t>Joshi,“Deep</a:t>
            </a:r>
            <a:r>
              <a:rPr lang="en-IN" dirty="0"/>
              <a:t> Learning Based Real-Time Face Recognition for ATM,”IEEE International Conference on Artificial Intelligence and Signal Processing, 2021.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K. Verma, A. Mishra, and R. </a:t>
            </a:r>
            <a:r>
              <a:rPr lang="en-IN" dirty="0" err="1"/>
              <a:t>Singh,“IoT</a:t>
            </a:r>
            <a:r>
              <a:rPr lang="en-IN" dirty="0"/>
              <a:t>-Based Fraud Detection in ATM </a:t>
            </a:r>
            <a:r>
              <a:rPr lang="en-IN" dirty="0" err="1"/>
              <a:t>Machines,”IEEE</a:t>
            </a:r>
            <a:r>
              <a:rPr lang="en-IN" dirty="0"/>
              <a:t> International Conference on Internet of Things and Applications, 2022.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S. Reddy, M. Rao, and P. </a:t>
            </a:r>
            <a:r>
              <a:rPr lang="en-IN" dirty="0" err="1"/>
              <a:t>Kumar,“Multi</a:t>
            </a:r>
            <a:r>
              <a:rPr lang="en-IN" dirty="0"/>
              <a:t>-Factor Authentication in ATM </a:t>
            </a:r>
            <a:r>
              <a:rPr lang="en-IN" dirty="0" err="1"/>
              <a:t>Transactions,”IEEE</a:t>
            </a:r>
            <a:r>
              <a:rPr lang="en-IN" dirty="0"/>
              <a:t> International Conference on Secure Computing, 2023.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7771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CF5FF-427E-41ED-D1EA-7C25F3B9E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248830"/>
            <a:ext cx="10353762" cy="970450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CD8A2-F023-2623-4F8B-117BF5728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9546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B66D5-6D97-BBDE-0FCC-11A6DF9A5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4" y="353122"/>
            <a:ext cx="3925834" cy="970450"/>
          </a:xfrm>
        </p:spPr>
        <p:txBody>
          <a:bodyPr/>
          <a:lstStyle/>
          <a:p>
            <a:r>
              <a:rPr lang="en-IN" dirty="0"/>
              <a:t>CONTENTS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B473051-D662-D609-5D6F-69858E9BDA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0046658"/>
              </p:ext>
            </p:extLst>
          </p:nvPr>
        </p:nvGraphicFramePr>
        <p:xfrm>
          <a:off x="1987451" y="1731966"/>
          <a:ext cx="8207572" cy="405923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103786">
                  <a:extLst>
                    <a:ext uri="{9D8B030D-6E8A-4147-A177-3AD203B41FA5}">
                      <a16:colId xmlns:a16="http://schemas.microsoft.com/office/drawing/2014/main" val="2431824917"/>
                    </a:ext>
                  </a:extLst>
                </a:gridCol>
                <a:gridCol w="4103786">
                  <a:extLst>
                    <a:ext uri="{9D8B030D-6E8A-4147-A177-3AD203B41FA5}">
                      <a16:colId xmlns:a16="http://schemas.microsoft.com/office/drawing/2014/main" val="3297366627"/>
                    </a:ext>
                  </a:extLst>
                </a:gridCol>
              </a:tblGrid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 dirty="0"/>
                        <a:t>S. No.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 dirty="0"/>
                        <a:t>Title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4209797114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1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Abstract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209571566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2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Project Overview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3405589176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3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Project Status – Phase-1 Completion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1683678511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4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Software Work Completed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1005236651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5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Software Implementation Output (Fig. 1), (Fig. 2)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3753162544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6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Hardware Components Procured (Fig. 3)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1119879369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7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Hardware Expenditure (TB.1)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3610157917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8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System Architecture (Fig. 4)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1314371206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9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Proposed Workflow (Fig. 5)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2608894736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10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Work Completed vs Remaining Work </a:t>
                      </a:r>
                      <a:r>
                        <a:rPr lang="en-IN" sz="1400" dirty="0"/>
                        <a:t>(TB. 2)</a:t>
                      </a:r>
                      <a:endParaRPr lang="en-US" sz="1400" dirty="0"/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2081676994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11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Plan for Next Phase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3617523378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12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Conclusion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2969521722"/>
                  </a:ext>
                </a:extLst>
              </a:tr>
              <a:tr h="2899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13</a:t>
                      </a:r>
                    </a:p>
                  </a:txBody>
                  <a:tcPr marL="72486" marR="72486" marT="36243" marB="36243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References</a:t>
                      </a:r>
                    </a:p>
                  </a:txBody>
                  <a:tcPr marL="72486" marR="72486" marT="36243" marB="36243" anchor="ctr"/>
                </a:tc>
                <a:extLst>
                  <a:ext uri="{0D108BD9-81ED-4DB2-BD59-A6C34878D82A}">
                    <a16:rowId xmlns:a16="http://schemas.microsoft.com/office/drawing/2014/main" val="3955679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6984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83394-8B4B-6F40-6B34-29794A0C9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6A218-BA2A-9366-8516-22444F74A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en-US" dirty="0"/>
              <a:t>ATM systems traditionally rely on card and PIN authentication, which are vulnerable to fraud if compromised. This project proposes a multi-factor ATM security system using RFID-based card verification, PIN authentication, and AI-based face recognition to enhance security. The system integrates Arduino-based hardware with a machine learning face recognition model implemented on a PC. Phase-1 of the project focuses on implementing the face recognition module, procuring required hardware, and establishing communication between hardware and software. The proposed approach aims to provide a low-cost, practical, and scalable solution for secure ATM access.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6361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559C6-0FA1-C198-FA71-79FA52DE4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31CF5-A7AB-830A-4594-C9130289A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ATM frauds increasing due to stolen cards &amp; PIN theft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Existing systems use single-layer security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Proposed system uses RFID + PIN + Face Recognition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Goal: Build a low-cost, practical ATM security prototype</a:t>
            </a:r>
          </a:p>
        </p:txBody>
      </p:sp>
    </p:spTree>
    <p:extLst>
      <p:ext uri="{BB962C8B-B14F-4D97-AF65-F5344CB8AC3E}">
        <p14:creationId xmlns:p14="http://schemas.microsoft.com/office/powerpoint/2010/main" val="3752407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58DCF-5E8F-01F1-422C-025ABC0B8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569" y="241852"/>
            <a:ext cx="9571260" cy="970450"/>
          </a:xfrm>
        </p:spPr>
        <p:txBody>
          <a:bodyPr>
            <a:normAutofit/>
          </a:bodyPr>
          <a:lstStyle/>
          <a:p>
            <a:r>
              <a:rPr lang="en-US" dirty="0"/>
              <a:t>Project Status – Phase-1 (30% Completion)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5A41C-DDC8-8F54-2F58-244477CB51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925" y="1841780"/>
            <a:ext cx="10353762" cy="4058751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Literature survey completed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ML face recognition model implemented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Multi-user face dataset created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Arduino hardware procured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Serial communication tested (PC ↔ Arduino)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Initial integration completed</a:t>
            </a:r>
          </a:p>
        </p:txBody>
      </p:sp>
    </p:spTree>
    <p:extLst>
      <p:ext uri="{BB962C8B-B14F-4D97-AF65-F5344CB8AC3E}">
        <p14:creationId xmlns:p14="http://schemas.microsoft.com/office/powerpoint/2010/main" val="3832436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98A74-D665-0CEE-FFFC-5AEA75064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7AEF9-F762-22B0-0038-B2BE64C4B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598517" cy="970450"/>
          </a:xfrm>
        </p:spPr>
        <p:txBody>
          <a:bodyPr>
            <a:normAutofit fontScale="90000"/>
          </a:bodyPr>
          <a:lstStyle/>
          <a:p>
            <a:r>
              <a:rPr lang="en-IN" dirty="0"/>
              <a:t>Software Work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4BD11-E0DF-61F3-918A-C6D3C02D4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Face image capture implemented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Face encoding generation completed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Multi-user face recognition working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Accuracy tested using real-time webcam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Face recognition threshold tuned for stable accuracy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3900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9404B-01E1-3754-8678-A420711EC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850742" cy="970450"/>
          </a:xfrm>
        </p:spPr>
        <p:txBody>
          <a:bodyPr>
            <a:normAutofit fontScale="90000"/>
          </a:bodyPr>
          <a:lstStyle/>
          <a:p>
            <a:r>
              <a:rPr lang="en-IN" dirty="0"/>
              <a:t>Software Implementation – Face Recognition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5FBF2C-A4FB-BF03-B56A-0E762C0E1F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53111"/>
          <a:stretch>
            <a:fillRect/>
          </a:stretch>
        </p:blipFill>
        <p:spPr>
          <a:xfrm>
            <a:off x="754588" y="1914100"/>
            <a:ext cx="3612973" cy="43343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EF554C-1A00-F0AD-64B6-7CD3FC523CB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1413"/>
          <a:stretch>
            <a:fillRect/>
          </a:stretch>
        </p:blipFill>
        <p:spPr>
          <a:xfrm>
            <a:off x="6765096" y="1914100"/>
            <a:ext cx="3743832" cy="4334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F3095E4-8E5D-A203-686D-09AAC891C544}"/>
              </a:ext>
            </a:extLst>
          </p:cNvPr>
          <p:cNvSpPr txBox="1"/>
          <p:nvPr/>
        </p:nvSpPr>
        <p:spPr>
          <a:xfrm>
            <a:off x="753971" y="6345044"/>
            <a:ext cx="180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(Fig. 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B8966E-0B7B-2F65-431C-205D804C0F84}"/>
              </a:ext>
            </a:extLst>
          </p:cNvPr>
          <p:cNvSpPr txBox="1"/>
          <p:nvPr/>
        </p:nvSpPr>
        <p:spPr>
          <a:xfrm>
            <a:off x="6765096" y="6345044"/>
            <a:ext cx="180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(Fig. 2)</a:t>
            </a:r>
          </a:p>
        </p:txBody>
      </p:sp>
    </p:spTree>
    <p:extLst>
      <p:ext uri="{BB962C8B-B14F-4D97-AF65-F5344CB8AC3E}">
        <p14:creationId xmlns:p14="http://schemas.microsoft.com/office/powerpoint/2010/main" val="2940155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55C9A-9CC5-1696-6D39-BC7E1B7AA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98" y="486936"/>
            <a:ext cx="7672643" cy="970450"/>
          </a:xfrm>
        </p:spPr>
        <p:txBody>
          <a:bodyPr>
            <a:normAutofit/>
          </a:bodyPr>
          <a:lstStyle/>
          <a:p>
            <a:r>
              <a:rPr lang="en-IN" dirty="0"/>
              <a:t>Hardware Components Procured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8AB3-AA38-6E00-DAD5-6EAC5FCE6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Arduino UNO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RFID RC522 + Tags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4×4 Keypad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16×2 I²C LCD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GSM Module (SIM800)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Buzzer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Jumper wires &amp; Breadboard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2BDC4F-2B0B-0FA5-F6E0-0B79B53F9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478" y="1587190"/>
            <a:ext cx="5129561" cy="38471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6626C3-BA73-8B53-14B8-C5373532D61B}"/>
              </a:ext>
            </a:extLst>
          </p:cNvPr>
          <p:cNvSpPr txBox="1"/>
          <p:nvPr/>
        </p:nvSpPr>
        <p:spPr>
          <a:xfrm>
            <a:off x="6344438" y="5428115"/>
            <a:ext cx="180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(Fig. 3)</a:t>
            </a:r>
          </a:p>
        </p:txBody>
      </p:sp>
    </p:spTree>
    <p:extLst>
      <p:ext uri="{BB962C8B-B14F-4D97-AF65-F5344CB8AC3E}">
        <p14:creationId xmlns:p14="http://schemas.microsoft.com/office/powerpoint/2010/main" val="1332118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47D72-9C28-E4E6-C9CA-D9E05F97E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Hardware Expenditure Table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6BB4387-3529-908A-96A0-B5DFEFF988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3539325"/>
              </p:ext>
            </p:extLst>
          </p:nvPr>
        </p:nvGraphicFramePr>
        <p:xfrm>
          <a:off x="913795" y="1943932"/>
          <a:ext cx="10353675" cy="402336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3451225">
                  <a:extLst>
                    <a:ext uri="{9D8B030D-6E8A-4147-A177-3AD203B41FA5}">
                      <a16:colId xmlns:a16="http://schemas.microsoft.com/office/drawing/2014/main" val="3848889276"/>
                    </a:ext>
                  </a:extLst>
                </a:gridCol>
                <a:gridCol w="3451225">
                  <a:extLst>
                    <a:ext uri="{9D8B030D-6E8A-4147-A177-3AD203B41FA5}">
                      <a16:colId xmlns:a16="http://schemas.microsoft.com/office/drawing/2014/main" val="4111990307"/>
                    </a:ext>
                  </a:extLst>
                </a:gridCol>
                <a:gridCol w="3451225">
                  <a:extLst>
                    <a:ext uri="{9D8B030D-6E8A-4147-A177-3AD203B41FA5}">
                      <a16:colId xmlns:a16="http://schemas.microsoft.com/office/drawing/2014/main" val="1374466522"/>
                    </a:ext>
                  </a:extLst>
                </a:gridCol>
              </a:tblGrid>
              <a:tr h="3642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Component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Quantity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Cost (₹)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7098252"/>
                  </a:ext>
                </a:extLst>
              </a:tr>
              <a:tr h="3642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Arduino UNO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550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8747803"/>
                  </a:ext>
                </a:extLst>
              </a:tr>
              <a:tr h="3642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RFID RC522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180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790302"/>
                  </a:ext>
                </a:extLst>
              </a:tr>
              <a:tr h="3642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RFID Tags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100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3118656"/>
                  </a:ext>
                </a:extLst>
              </a:tr>
              <a:tr h="3642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4×4 Keypad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150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148180"/>
                  </a:ext>
                </a:extLst>
              </a:tr>
              <a:tr h="3642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LCD 16×2 I²C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225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86545"/>
                  </a:ext>
                </a:extLst>
              </a:tr>
              <a:tr h="3642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GSM Module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450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234013"/>
                  </a:ext>
                </a:extLst>
              </a:tr>
              <a:tr h="3642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Buzzer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25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607468"/>
                  </a:ext>
                </a:extLst>
              </a:tr>
              <a:tr h="3642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Power Bank/Battery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1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550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165276"/>
                  </a:ext>
                </a:extLst>
              </a:tr>
              <a:tr h="3642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Wires &amp; Breadboard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—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120</a:t>
                      </a:r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161580"/>
                  </a:ext>
                </a:extLst>
              </a:tr>
              <a:tr h="3642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/>
                        <a:t>Total</a:t>
                      </a:r>
                      <a:endParaRPr lang="en-IN"/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/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/>
                        <a:t>2350</a:t>
                      </a:r>
                      <a:endParaRPr lang="en-IN" dirty="0"/>
                    </a:p>
                  </a:txBody>
                  <a:tcPr anchor="ctr">
                    <a:solidFill>
                      <a:schemeClr val="bg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92906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CB4D3FF-D19C-B93E-3AFA-0839BAFE4758}"/>
              </a:ext>
            </a:extLst>
          </p:cNvPr>
          <p:cNvSpPr txBox="1"/>
          <p:nvPr/>
        </p:nvSpPr>
        <p:spPr>
          <a:xfrm>
            <a:off x="913795" y="6063734"/>
            <a:ext cx="180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(TB.1)</a:t>
            </a:r>
          </a:p>
        </p:txBody>
      </p:sp>
    </p:spTree>
    <p:extLst>
      <p:ext uri="{BB962C8B-B14F-4D97-AF65-F5344CB8AC3E}">
        <p14:creationId xmlns:p14="http://schemas.microsoft.com/office/powerpoint/2010/main" val="35864048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1021</TotalTime>
  <Words>735</Words>
  <Application>Microsoft Office PowerPoint</Application>
  <PresentationFormat>Widescreen</PresentationFormat>
  <Paragraphs>173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Calisto MT</vt:lpstr>
      <vt:lpstr>Wingdings 2</vt:lpstr>
      <vt:lpstr>Slate</vt:lpstr>
      <vt:lpstr>ATM Fraud Detection System</vt:lpstr>
      <vt:lpstr>CONTENTS</vt:lpstr>
      <vt:lpstr>ABSTRACT</vt:lpstr>
      <vt:lpstr>Project Overview</vt:lpstr>
      <vt:lpstr>Project Status – Phase-1 (30% Completion)</vt:lpstr>
      <vt:lpstr>Software Work Completed</vt:lpstr>
      <vt:lpstr>Software Implementation – Face Recognition Output</vt:lpstr>
      <vt:lpstr>Hardware Components Procured</vt:lpstr>
      <vt:lpstr>Hardware Expenditure Table</vt:lpstr>
      <vt:lpstr>System Architecture (Block Diagram)</vt:lpstr>
      <vt:lpstr>Proposed Workflow</vt:lpstr>
      <vt:lpstr>Work Completed vs Remaining Work</vt:lpstr>
      <vt:lpstr>Plan for Next Phase</vt:lpstr>
      <vt:lpstr>Conclusion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valarouthu bhargav</dc:creator>
  <cp:lastModifiedBy>POKURI SIVA SAI KRISHNA</cp:lastModifiedBy>
  <cp:revision>7</cp:revision>
  <dcterms:created xsi:type="dcterms:W3CDTF">2025-08-28T08:38:16Z</dcterms:created>
  <dcterms:modified xsi:type="dcterms:W3CDTF">2025-12-19T11:42:32Z</dcterms:modified>
</cp:coreProperties>
</file>

<file path=docProps/thumbnail.jpeg>
</file>